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6" r:id="rId3"/>
    <p:sldId id="372" r:id="rId4"/>
    <p:sldId id="407" r:id="rId5"/>
    <p:sldId id="373" r:id="rId6"/>
    <p:sldId id="375" r:id="rId7"/>
    <p:sldId id="385" r:id="rId8"/>
    <p:sldId id="408" r:id="rId9"/>
    <p:sldId id="409" r:id="rId10"/>
    <p:sldId id="386" r:id="rId11"/>
    <p:sldId id="390" r:id="rId12"/>
    <p:sldId id="305" r:id="rId13"/>
    <p:sldId id="306" r:id="rId14"/>
    <p:sldId id="308" r:id="rId15"/>
    <p:sldId id="314" r:id="rId16"/>
    <p:sldId id="315" r:id="rId17"/>
    <p:sldId id="319" r:id="rId18"/>
    <p:sldId id="406" r:id="rId19"/>
    <p:sldId id="400" r:id="rId20"/>
    <p:sldId id="412" r:id="rId21"/>
    <p:sldId id="410" r:id="rId22"/>
    <p:sldId id="411" r:id="rId23"/>
    <p:sldId id="362" r:id="rId24"/>
    <p:sldId id="413" r:id="rId25"/>
    <p:sldId id="414" r:id="rId26"/>
    <p:sldId id="321" r:id="rId27"/>
    <p:sldId id="404" r:id="rId28"/>
    <p:sldId id="403" r:id="rId29"/>
    <p:sldId id="338" r:id="rId30"/>
    <p:sldId id="401" r:id="rId31"/>
    <p:sldId id="415" r:id="rId32"/>
    <p:sldId id="358" r:id="rId33"/>
    <p:sldId id="359" r:id="rId34"/>
    <p:sldId id="416" r:id="rId3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2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0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14.11.2022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13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51FA-8605-4720-AB93-90AF295C6C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224-97F7-490A-B934-2FB382DE13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CF97-62A0-4DAC-9DB1-FF17090F65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BE5-8475-4850-83F6-7462E25008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36CF-0A3C-47F8-B04A-48650009F4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CB2A-DF0C-4AB6-BF86-A51512CD5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9174-92FE-4ED6-A0B6-A3018A59DA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6B28-C4C4-49E3-8878-E65BC629A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E4C0-960A-4A48-9145-4D58019AC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8374-394E-4758-8D1C-9EB470881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8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BAD4-6070-4172-BE3C-8EA8647C55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A0F0-A63A-473E-9150-0C876367BA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CEAC-74A8-424F-A716-F561F079D9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A911-33B7-49BB-938F-5F8AAA854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159-1827-435F-A2CD-E4511BA35A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75A75-6807-418F-8B59-FE4B1D9546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40EE3-CC60-4559-B239-70DBD044A0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D642-FCC7-4B45-8CC8-F769D80877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30E5-34C9-4658-9C1C-38FD876929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E1AD-5C48-4B5F-91DC-2A2FC960F5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0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DCBE4-FF3B-4D8D-8C61-82BF246C4C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04BC9-D748-423D-9CB1-BA9C45FBA0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15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FE1F12-A712-4AE9-9E32-66E7461C4D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2694290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2023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6763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ноября 2022г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648"/>
            <a:ext cx="7912359" cy="94728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latin typeface="Cambria" panose="02040503050406030204" pitchFamily="18" charset="0"/>
              </a:rPr>
              <a:t>В </a:t>
            </a:r>
            <a:r>
              <a:rPr lang="ru-RU" sz="2800" dirty="0" smtClean="0">
                <a:latin typeface="Cambria" panose="02040503050406030204" pitchFamily="18" charset="0"/>
              </a:rPr>
              <a:t>2023 </a:t>
            </a:r>
            <a:r>
              <a:rPr lang="ru-RU" sz="2800" dirty="0">
                <a:latin typeface="Cambria" panose="02040503050406030204" pitchFamily="18" charset="0"/>
              </a:rPr>
              <a:t>г.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ЕГЭ/ОГЭ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ЕГЭ/ОГЭ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10  мая  2023г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ЕГЭ/ОГЭ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67944" y="836712"/>
            <a:ext cx="468052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ЕГЭ и ОГЭ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47019"/>
            <a:ext cx="3580276" cy="5013176"/>
          </a:xfrm>
          <a:prstGeom prst="rect">
            <a:avLst/>
          </a:prstGeom>
        </p:spPr>
      </p:pic>
      <p:pic>
        <p:nvPicPr>
          <p:cNvPr id="2050" name="Picture 2" descr="Минимальные баллы ОГЭ и шкала пересчёта в отмет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5112568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утвержден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13 августа 2021 № 753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«О внесении изменений в приказ Министерства науки 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Российской Федерации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21 августа 2020 г. № 1076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высшего образования –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магистратуры»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приема студентов в вузы.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 вступает в силу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действует до 1 сентября 2027 года.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в вузы в </a:t>
            </a:r>
            <a:r>
              <a:rPr lang="ru-RU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2"/>
          <a:stretch/>
        </p:blipFill>
        <p:spPr>
          <a:xfrm>
            <a:off x="1870229" y="1700809"/>
            <a:ext cx="5901546" cy="3816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0"/>
          <a:stretch/>
        </p:blipFill>
        <p:spPr>
          <a:xfrm>
            <a:off x="76898" y="1700809"/>
            <a:ext cx="1805769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375" y="260648"/>
            <a:ext cx="8768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Минимальные баллы ЕГЭ для поступления в ВУЗы в 2022 году</a:t>
            </a:r>
          </a:p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(Приказ </a:t>
            </a:r>
            <a:r>
              <a:rPr lang="ru-RU" sz="2400" dirty="0" err="1" smtClean="0">
                <a:latin typeface="Comic Sans MS" panose="030F0702030302020204" pitchFamily="66" charset="0"/>
              </a:rPr>
              <a:t>Минпросвещения</a:t>
            </a:r>
            <a:r>
              <a:rPr lang="ru-RU" sz="2400" dirty="0" smtClean="0">
                <a:latin typeface="Comic Sans MS" panose="030F0702030302020204" pitchFamily="66" charset="0"/>
              </a:rPr>
              <a:t> России от 23.09.2020г. №517)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7"/>
          <a:stretch/>
        </p:blipFill>
        <p:spPr>
          <a:xfrm>
            <a:off x="7779135" y="1699855"/>
            <a:ext cx="975911" cy="381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5681" y="1556792"/>
            <a:ext cx="98327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2022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1266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и </a:t>
            </a: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4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" y="2132856"/>
            <a:ext cx="88373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1916832"/>
            <a:ext cx="7929618" cy="2736304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 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ОГЭ-2023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5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ЕГЭ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1055428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977" y="18683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3" y="1640204"/>
            <a:ext cx="9153993" cy="5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492896"/>
            <a:ext cx="4320480" cy="352839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Отмена бумажного свидетельства с результатами ЕГЭ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1055428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977" y="18683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45313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876256" y="1260713"/>
            <a:ext cx="432048" cy="10359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00608" y="-531440"/>
            <a:ext cx="7929618" cy="4214841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ЕГЭ/ОГЭ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251520" y="-1467544"/>
            <a:ext cx="8229600" cy="4525433"/>
          </a:xfrm>
        </p:spPr>
        <p:txBody>
          <a:bodyPr/>
          <a:lstStyle/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algn="ctr">
              <a:defRPr/>
            </a:pPr>
            <a:endParaRPr lang="ru-RU" sz="4000" b="1" dirty="0" smtClean="0">
              <a:solidFill>
                <a:srgbClr val="FF3300"/>
              </a:solidFill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Сроки проведения ЕГЭ 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и</a:t>
            </a:r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 ОГЭ</a:t>
            </a:r>
          </a:p>
        </p:txBody>
      </p:sp>
      <p:pic>
        <p:nvPicPr>
          <p:cNvPr id="5" name="Picture 7" descr="shutterstock_1505391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196975"/>
            <a:ext cx="3695899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727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по м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осковскому 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07.12.2022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01.02.2023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03.05.2023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1" cy="600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6660232" y="4797152"/>
            <a:ext cx="2160240" cy="108012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4766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18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" y="260648"/>
            <a:ext cx="908900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38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Max\Desktop\Новая папка (2)\_DSC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179512" y="1700808"/>
            <a:ext cx="878497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Пробные  экзамены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1259632" y="4005064"/>
            <a:ext cx="7382544" cy="2160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Математика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1530524" y="1656082"/>
            <a:ext cx="6840760" cy="22082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Русский  язык          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4000" b="0" i="1" u="none" strike="noStrike" kern="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sz="4000" i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ru-RU" sz="4000" i="1" kern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     январь 11 </a:t>
            </a:r>
            <a:r>
              <a:rPr lang="ru-RU" sz="4000" i="1" kern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u="sng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(район)</a:t>
            </a:r>
            <a:endParaRPr lang="ru-RU" sz="2800" i="1" u="sng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  апрель  9 </a:t>
            </a:r>
            <a:r>
              <a:rPr lang="ru-RU" sz="4000" i="1" kern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4000" i="1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800" i="1" u="sng" kern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(район)</a:t>
            </a:r>
            <a:endParaRPr lang="ru-RU" sz="2800" i="1" u="sng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3" descr="C:\Users\MaxisTM\Desktop\к презентации\aalamate_taajob.png"/>
          <p:cNvPicPr>
            <a:picLocks noChangeAspect="1" noChangeArrowheads="1"/>
          </p:cNvPicPr>
          <p:nvPr/>
        </p:nvPicPr>
        <p:blipFill>
          <a:blip r:embed="rId2" cstate="print"/>
          <a:srcRect l="22841" r="26907"/>
          <a:stretch>
            <a:fillRect/>
          </a:stretch>
        </p:blipFill>
        <p:spPr bwMode="auto">
          <a:xfrm>
            <a:off x="-252536" y="1916831"/>
            <a:ext cx="160802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22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2023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6763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ЕСОШ №  1</a:t>
            </a:r>
          </a:p>
          <a:p>
            <a:pPr marL="36576" lvl="0" algn="ctr" eaLnBrk="0" fontAlgn="base" hangingPunct="0"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ноября 2022г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08.02.2023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15.03.2023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15.05.2023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/>
          <a:srcRect b="12201"/>
          <a:stretch/>
        </p:blipFill>
        <p:spPr>
          <a:xfrm>
            <a:off x="5564087" y="3939267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7" y="301115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5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 и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и 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8552" y="627075"/>
            <a:ext cx="3048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WWW.SMOTRIEGE.RU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>
          <a:xfrm>
            <a:off x="107504" y="692696"/>
            <a:ext cx="166117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3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865</Words>
  <Application>Microsoft Office PowerPoint</Application>
  <PresentationFormat>Экран (4:3)</PresentationFormat>
  <Paragraphs>176</Paragraphs>
  <Slides>34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Calibri</vt:lpstr>
      <vt:lpstr>Cambria</vt:lpstr>
      <vt:lpstr>Comic Sans MS</vt:lpstr>
      <vt:lpstr>Georgia</vt:lpstr>
      <vt:lpstr>Monotype Corsiva</vt:lpstr>
      <vt:lpstr>Tahoma</vt:lpstr>
      <vt:lpstr>Times New Roman</vt:lpstr>
      <vt:lpstr>Verdana</vt:lpstr>
      <vt:lpstr>Wingdings</vt:lpstr>
      <vt:lpstr>Wingdings 2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 участника  ЕГЭ/ОГЭ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Пробные  экзамены</vt:lpstr>
      <vt:lpstr>Пробные  экзамены</vt:lpstr>
      <vt:lpstr>Презентация PowerPoint</vt:lpstr>
    </vt:vector>
  </TitlesOfParts>
  <Company>Рособрнадзор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Терещенко</cp:lastModifiedBy>
  <cp:revision>257</cp:revision>
  <cp:lastPrinted>2014-10-09T17:27:59Z</cp:lastPrinted>
  <dcterms:created xsi:type="dcterms:W3CDTF">2014-10-08T15:07:29Z</dcterms:created>
  <dcterms:modified xsi:type="dcterms:W3CDTF">2022-11-14T10:59:45Z</dcterms:modified>
</cp:coreProperties>
</file>